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31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2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1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3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6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F8CD-C131-4B22-A426-A42157841DB3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E22A-0883-466B-98F6-B5080A99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08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6574"/>
          <a:stretch/>
        </p:blipFill>
        <p:spPr>
          <a:xfrm>
            <a:off x="1" y="-16281"/>
            <a:ext cx="6096000" cy="6874281"/>
          </a:xfrm>
        </p:spPr>
      </p:pic>
      <p:sp>
        <p:nvSpPr>
          <p:cNvPr id="6" name="ZoneTexte 5"/>
          <p:cNvSpPr txBox="1"/>
          <p:nvPr/>
        </p:nvSpPr>
        <p:spPr>
          <a:xfrm>
            <a:off x="7576573" y="2890391"/>
            <a:ext cx="409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Memoriam</a:t>
            </a:r>
          </a:p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Emmanuel </a:t>
            </a:r>
            <a:r>
              <a:rPr lang="fr-F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Farhi</a:t>
            </a:r>
            <a:endParaRPr lang="fr-F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9338" y="2964076"/>
            <a:ext cx="133350" cy="92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9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76573" y="2890391"/>
            <a:ext cx="409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Memoriam</a:t>
            </a:r>
          </a:p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Emmanuel </a:t>
            </a:r>
            <a:r>
              <a:rPr lang="fr-F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Farhi</a:t>
            </a:r>
            <a:endParaRPr lang="fr-F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9338" y="2964076"/>
            <a:ext cx="133350" cy="92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In Memoriam: Emmanuel Farhi 1978-2020 | Department of Economics">
            <a:extLst>
              <a:ext uri="{FF2B5EF4-FFF2-40B4-BE49-F238E27FC236}">
                <a16:creationId xmlns:a16="http://schemas.microsoft.com/office/drawing/2014/main" id="{4AA360B3-6CA8-4048-A9ED-DED5155C3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6651" r="4918" b="15140"/>
          <a:stretch/>
        </p:blipFill>
        <p:spPr bwMode="auto">
          <a:xfrm>
            <a:off x="-1" y="-1"/>
            <a:ext cx="593634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76573" y="2890391"/>
            <a:ext cx="409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Memoriam</a:t>
            </a:r>
          </a:p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Emmanuel </a:t>
            </a:r>
            <a:r>
              <a:rPr lang="fr-F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Farhi</a:t>
            </a:r>
            <a:endParaRPr lang="fr-F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9338" y="2964076"/>
            <a:ext cx="133350" cy="92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Emmanuel Farhi, économiste et professeur à Harvard, est mort">
            <a:extLst>
              <a:ext uri="{FF2B5EF4-FFF2-40B4-BE49-F238E27FC236}">
                <a16:creationId xmlns:a16="http://schemas.microsoft.com/office/drawing/2014/main" id="{4B23BAB0-B081-4FB6-9BF8-94103491D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42553"/>
          <a:stretch/>
        </p:blipFill>
        <p:spPr bwMode="auto">
          <a:xfrm>
            <a:off x="-1" y="-21740"/>
            <a:ext cx="6096001" cy="68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76573" y="2890391"/>
            <a:ext cx="409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Memoriam</a:t>
            </a:r>
          </a:p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Emmanuel </a:t>
            </a:r>
            <a:r>
              <a:rPr lang="fr-F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Farhi</a:t>
            </a:r>
            <a:endParaRPr lang="fr-F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9338" y="2964076"/>
            <a:ext cx="133350" cy="92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2F71D2-12F5-4F53-87E1-DAE64C1DA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8" t="6076" r="40202" b="16593"/>
          <a:stretch/>
        </p:blipFill>
        <p:spPr>
          <a:xfrm>
            <a:off x="-19050" y="-3369"/>
            <a:ext cx="6115050" cy="68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Le meilleur jeune économiste 2013 est...">
            <a:extLst>
              <a:ext uri="{FF2B5EF4-FFF2-40B4-BE49-F238E27FC236}">
                <a16:creationId xmlns:a16="http://schemas.microsoft.com/office/drawing/2014/main" id="{E2FFB0FF-7D9F-49AB-BB59-FA8B3A85A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25322" r="40291" b="1"/>
          <a:stretch/>
        </p:blipFill>
        <p:spPr bwMode="auto">
          <a:xfrm>
            <a:off x="-1" y="-19956"/>
            <a:ext cx="6096001" cy="68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76573" y="2890391"/>
            <a:ext cx="409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Memoriam</a:t>
            </a:r>
          </a:p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Emmanuel </a:t>
            </a:r>
            <a:r>
              <a:rPr lang="fr-F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Farhi</a:t>
            </a:r>
            <a:endParaRPr lang="fr-F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9338" y="2964076"/>
            <a:ext cx="133350" cy="92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8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Emmanuel Farhi: A brilliant economist gone too soon! : Economics">
            <a:extLst>
              <a:ext uri="{FF2B5EF4-FFF2-40B4-BE49-F238E27FC236}">
                <a16:creationId xmlns:a16="http://schemas.microsoft.com/office/drawing/2014/main" id="{543C76DA-5D8B-44EA-8EC9-1024E110F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r="27065"/>
          <a:stretch/>
        </p:blipFill>
        <p:spPr bwMode="auto">
          <a:xfrm>
            <a:off x="0" y="-88242"/>
            <a:ext cx="6096000" cy="69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76573" y="2890391"/>
            <a:ext cx="409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Memoriam</a:t>
            </a:r>
          </a:p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Emmanuel </a:t>
            </a:r>
            <a:r>
              <a:rPr lang="fr-F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Farhi</a:t>
            </a:r>
            <a:endParaRPr lang="fr-F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9338" y="2964076"/>
            <a:ext cx="133350" cy="92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63641C-6C1F-406E-B360-FC57F7A36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2" t="27212" r="60911" b="28465"/>
          <a:stretch/>
        </p:blipFill>
        <p:spPr>
          <a:xfrm>
            <a:off x="0" y="2189"/>
            <a:ext cx="6096000" cy="68558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76573" y="2890391"/>
            <a:ext cx="409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Memoriam</a:t>
            </a:r>
          </a:p>
          <a:p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Emmanuel </a:t>
            </a:r>
            <a:r>
              <a:rPr lang="fr-F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Farhi</a:t>
            </a:r>
            <a:endParaRPr lang="fr-F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9338" y="2964076"/>
            <a:ext cx="133350" cy="92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4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</Words>
  <Application>Microsoft Office PowerPoint</Application>
  <PresentationFormat>Grand écran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MYLENE</dc:creator>
  <cp:lastModifiedBy>Jean-Baptiste Grossetti</cp:lastModifiedBy>
  <cp:revision>14</cp:revision>
  <dcterms:created xsi:type="dcterms:W3CDTF">2020-08-18T08:57:24Z</dcterms:created>
  <dcterms:modified xsi:type="dcterms:W3CDTF">2020-08-20T07:23:28Z</dcterms:modified>
</cp:coreProperties>
</file>